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1"/>
  </p:normalViewPr>
  <p:slideViewPr>
    <p:cSldViewPr snapToGrid="0">
      <p:cViewPr varScale="1">
        <p:scale>
          <a:sx n="90" d="100"/>
          <a:sy n="90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995DA-F9E1-5681-1622-69441623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6EB4FE-2EE3-B440-5007-9D2327EB2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44A7D-7EC7-22C0-8F8C-ACC829C2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DF26CB-C209-A0EF-A849-1252B81B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847198-1F80-7AC4-277A-60F72A65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44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E8E44-B4CC-C349-B225-715BE7A8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29B5AC-828E-BF32-23EC-44FCA783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9FC17D-E0B5-8635-2BA0-74839626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85E5C8-A9D6-C431-475D-E772DF42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D2618D-2D3B-5B9E-F258-32EB3492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58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BBD463-06C7-869C-88E1-35989185B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BABAEE-2C6E-0C2D-6980-2B8D47425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3FC7A6-3C49-8F90-2875-BFCA8355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C1C299-BCFD-48DE-5774-831D33B9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BB32D-7C8A-644E-0D1F-EA121186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9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8A56E-0D83-D967-00EC-8BFCE77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C71FE7-1AC6-7840-F545-9CDFA452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78C066-B40A-0EBD-40B9-AFA2DFE2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9A1F2D-0C9D-C59D-82BF-E168E1C2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14D7ED-2BB1-28CB-51BE-88171FC1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8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AF43-1817-6F56-F2D7-2AA913B4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0A4E23-C857-1FB0-DB85-D22824E6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AD1A63-9F94-555B-4275-96FC120F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2AE1E-664E-A154-AEE7-DBA8D7FC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BB884-DC91-382D-5856-097585F1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77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64A76-6162-831A-88CF-474DA266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05DB81-08E9-9CD6-0BAE-8BCB2D2B0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7B7043-2394-1F62-3070-4D936B50A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F532B1-F504-5F4B-8CD5-0B7AB68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9890B0-AE69-B755-A7A2-4F5B7199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353CF-F2BD-ABB0-BE0E-4F642622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63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D927F-3499-A8C1-97AC-06DA4564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02CF15-5911-83DC-F286-93D683D57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8C67F7-323C-96C9-00F8-694E4AA9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5DAE2D-1246-E4BF-89E5-59B0A791E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419B40-3269-DAED-A5E6-75443C252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A7C5B3-22AB-D903-649F-8DCE46D3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D6173A-1B53-7EF5-E17E-4A154643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05BEEE-DB75-CDFA-F093-96BC7BA9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70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878AE-5CAB-2AD9-CD89-772E0087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16FE21-C587-5609-3C93-80F5AAB6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DE1EF4-7FCD-10B1-6A77-D7111A20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92942D-8507-F877-3602-04A0AC5B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95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77D0BD-0A20-D932-8ADD-3D0AEDC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D8B319-B0A9-605D-98BA-E63A09BB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3F95F9-7AA9-C4DA-9938-94EA7A9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9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5914C-A6D0-0512-32C8-1484A631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6E1097-9C59-8BA6-44B4-A831674E5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65EE00-C433-EC2C-DCEE-8FD99FCCA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188D32-E27E-02C2-B6D2-608003E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419C60-7388-CDBB-6162-3A07CF39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BDEE95-262A-E22E-4E2B-E88E66C0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3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E57FC-09FE-19DF-8CCE-F31115C5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24B6B4-3FAD-4433-038F-568FC9E6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A4C4B3-194B-CEFD-A3B3-6B692478C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226DEB-42D8-662C-2669-8D6D54DE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82DFD0-5D7D-36B0-F048-65807C42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3CDB83-9D86-C5A4-F1B1-AC6C819D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85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10FB03-E017-1DCA-FA65-785FC5F2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634AD2-2C18-F2D3-EB9B-C80C445EF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3D7AA8-C082-7098-F01D-939E0F74F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84B79-50D9-114E-99F7-3DD00D7A488C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70E7EA-6BB0-8290-E44B-637708A5F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23A64-CB7C-A261-7729-DD7431B52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7146-E106-9142-B0A5-79DE1D72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37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987F400E-3932-F68F-0666-74A48EDD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CCEC8B8A-65A1-6192-54FC-C1E14D93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6B78DDB-0C16-926D-48AB-7A0F1788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38CF0B6-7373-F1CD-EF9A-D8F26109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5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o ar livre, relógio, pendurado, mesa&#10;&#10;Descrição gerada automaticamente">
            <a:extLst>
              <a:ext uri="{FF2B5EF4-FFF2-40B4-BE49-F238E27FC236}">
                <a16:creationId xmlns:a16="http://schemas.microsoft.com/office/drawing/2014/main" id="{7FEB6113-101F-EA86-0F4C-B9568C7E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8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ao lado de computador&#10;&#10;Descrição gerada automaticamente com confiança média">
            <a:extLst>
              <a:ext uri="{FF2B5EF4-FFF2-40B4-BE49-F238E27FC236}">
                <a16:creationId xmlns:a16="http://schemas.microsoft.com/office/drawing/2014/main" id="{8EAE91A5-36FD-5B5A-CB9B-2BA90C2E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D03AE29-BE92-E99C-922E-EA8E89D0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A61CD8B-1513-2117-0B53-914F6D06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rro de brinquedo&#10;&#10;Descrição gerada automaticamente com confiança média">
            <a:extLst>
              <a:ext uri="{FF2B5EF4-FFF2-40B4-BE49-F238E27FC236}">
                <a16:creationId xmlns:a16="http://schemas.microsoft.com/office/drawing/2014/main" id="{3272600C-579B-EB10-8B1D-54ACC761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celular&#10;&#10;Descrição gerada automaticamente com confiança média">
            <a:extLst>
              <a:ext uri="{FF2B5EF4-FFF2-40B4-BE49-F238E27FC236}">
                <a16:creationId xmlns:a16="http://schemas.microsoft.com/office/drawing/2014/main" id="{987D1EA2-772B-AE2E-DB96-7629D442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F7F6A56-3087-FE43-3A0C-B0F2501B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4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MARINA GONZALEZ LOPES</dc:creator>
  <cp:lastModifiedBy>MARINA GONZALEZ LOPES</cp:lastModifiedBy>
  <cp:revision>1</cp:revision>
  <dcterms:created xsi:type="dcterms:W3CDTF">2023-05-24T01:25:53Z</dcterms:created>
  <dcterms:modified xsi:type="dcterms:W3CDTF">2023-05-24T01:28:12Z</dcterms:modified>
</cp:coreProperties>
</file>